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8FE87BE-4538-9342-1217-B5BF1BC18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5" y="136073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CF06E5D-17F3-05CF-488F-8701E302D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713" y="900635"/>
            <a:ext cx="4846740" cy="55707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C360449-E8D6-98A9-C1ED-042B34F8E3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4A4A4C5-C527-EE72-D5AB-85B6C3AE5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 err="1"/>
              <a:t>Rapido</a:t>
            </a:r>
            <a:r>
              <a:rPr lang="fr-FR" b="1" dirty="0"/>
              <a:t> questions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F352A04-CAA0-4282-B53E-28D925325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40387">
            <a:off x="3341240" y="2965168"/>
            <a:ext cx="2994920" cy="233192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8DE9184-FA00-4125-A9C9-08AE0C95D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36194">
            <a:off x="584436" y="1749943"/>
            <a:ext cx="2956816" cy="230143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C6B4C2A-9197-40C8-8CA3-98539D23DC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5086" y="156731"/>
            <a:ext cx="4397121" cy="657663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6B463AC-1D0C-6837-CE4C-C642D9B476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91B92CF-3E29-A76C-B1FF-B15689A4A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85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Rapido questions</vt:lpstr>
      <vt:lpstr>Récitation du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2022-08-06T14:40:45Z</dcterms:modified>
</cp:coreProperties>
</file>